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12192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1F0610-1E84-4F5B-8D8D-603A564833D9}" v="9" dt="2026-06-22T15:41:57.0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22/06/2026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BEDBF4FC-0AE2-72E9-7895-288FAC101E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06" y="-4439"/>
            <a:ext cx="8396527" cy="1247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10</cp:revision>
  <dcterms:created xsi:type="dcterms:W3CDTF">2026-06-22T15:38:43Z</dcterms:created>
  <dcterms:modified xsi:type="dcterms:W3CDTF">2026-06-22T15:42:15Z</dcterms:modified>
</cp:coreProperties>
</file>